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7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5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3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0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3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5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6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6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09EB-C113-45B2-A3BB-8424DACC51B6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21F5-ED3F-4037-AE77-99D7B8C77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3</cp:revision>
  <dcterms:created xsi:type="dcterms:W3CDTF">2013-09-22T13:09:20Z</dcterms:created>
  <dcterms:modified xsi:type="dcterms:W3CDTF">2013-09-22T13:45:42Z</dcterms:modified>
</cp:coreProperties>
</file>